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1099" r:id="rId8"/>
    <p:sldId id="1107" r:id="rId9"/>
    <p:sldId id="1113" r:id="rId10"/>
    <p:sldId id="1108" r:id="rId11"/>
    <p:sldId id="1109" r:id="rId12"/>
    <p:sldId id="1110" r:id="rId13"/>
    <p:sldId id="1111" r:id="rId14"/>
    <p:sldId id="1112" r:id="rId15"/>
    <p:sldId id="1114" r:id="rId16"/>
    <p:sldId id="1125" r:id="rId17"/>
    <p:sldId id="1126" r:id="rId18"/>
    <p:sldId id="1115" r:id="rId19"/>
    <p:sldId id="1116" r:id="rId20"/>
    <p:sldId id="1128" r:id="rId21"/>
    <p:sldId id="1129" r:id="rId22"/>
    <p:sldId id="1117" r:id="rId23"/>
    <p:sldId id="1118" r:id="rId24"/>
    <p:sldId id="1119" r:id="rId25"/>
    <p:sldId id="1130" r:id="rId26"/>
    <p:sldId id="1131" r:id="rId27"/>
    <p:sldId id="1133" r:id="rId28"/>
    <p:sldId id="1134" r:id="rId29"/>
    <p:sldId id="1132" r:id="rId30"/>
    <p:sldId id="1135" r:id="rId31"/>
    <p:sldId id="1120" r:id="rId32"/>
    <p:sldId id="1121" r:id="rId33"/>
    <p:sldId id="1122" r:id="rId34"/>
    <p:sldId id="1136" r:id="rId35"/>
    <p:sldId id="1123" r:id="rId36"/>
    <p:sldId id="1138" r:id="rId37"/>
    <p:sldId id="1124" r:id="rId38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71" d="100"/>
          <a:sy n="71" d="100"/>
        </p:scale>
        <p:origin x="882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 dirty="0">
                <a:solidFill>
                  <a:srgbClr val="5F5F5F"/>
                </a:solidFill>
              </a:rPr>
              <a:t>研究センター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399678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53007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5232182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179388" y="4454202"/>
            <a:ext cx="4224440" cy="720080"/>
          </a:xfrm>
          <a:prstGeom prst="wedgeRoundRectCallout">
            <a:avLst>
              <a:gd name="adj1" fmla="val 23331"/>
              <a:gd name="adj2" fmla="val 705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688727" y="4252153"/>
            <a:ext cx="5025405" cy="1260101"/>
          </a:xfrm>
          <a:prstGeom prst="wedgeRoundRectCallout">
            <a:avLst>
              <a:gd name="adj1" fmla="val -36239"/>
              <a:gd name="adj2" fmla="val 5993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確認用に検出した円を元の画像に付加して、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5" y="1448780"/>
            <a:ext cx="8965960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RobotController</a:t>
            </a:r>
            <a:endParaRPr lang="en-US" altLang="ja-JP" sz="2000" b="1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8" y="4374105"/>
            <a:ext cx="2952452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課題：円形の図形をカメラで検出して、移動ロボットの向きを追従させる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174945"/>
                  </p:ext>
                </p:extLst>
              </p:nvPr>
            </p:nvGraphicFramePr>
            <p:xfrm>
              <a:off x="1158645" y="4325614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325614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375240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877207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521088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</a:t>
            </a:r>
            <a:r>
              <a:rPr lang="en-US" altLang="ja-JP" sz="1600">
                <a:hlinkClick r:id="rId2"/>
              </a:rPr>
              <a:t>#cv-houghcircles</a:t>
            </a:r>
            <a:endParaRPr lang="en-US" altLang="ja-JP" sz="16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マウントを固定する用のネジでカメラ用マウントを固定する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 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/>
              <a:t>RT System Editor</a:t>
            </a:r>
            <a:r>
              <a:rPr kumimoji="1" lang="ja-JP" altLang="en-US" dirty="0"/>
              <a:t>を起動中の場合は、　　　　「パースペクティブを開く」画面から起動する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44501</TotalTime>
  <Words>2561</Words>
  <Application>Microsoft Office PowerPoint</Application>
  <PresentationFormat>画面に合わせる (4:3)</PresentationFormat>
  <Paragraphs>388</Paragraphs>
  <Slides>37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Arial</vt:lpstr>
      <vt:lpstr>Consolas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1441</cp:revision>
  <cp:lastPrinted>2022-09-30T02:04:34Z</cp:lastPrinted>
  <dcterms:created xsi:type="dcterms:W3CDTF">2005-10-20T13:06:43Z</dcterms:created>
  <dcterms:modified xsi:type="dcterms:W3CDTF">2022-09-30T03:05:37Z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